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102" d="100"/>
          <a:sy n="102" d="100"/>
        </p:scale>
        <p:origin x="-9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9A2AA-234E-2F40-B37C-271EC9F21199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BA91-D1C3-E34B-8F84-66FAF4CD08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9A2AA-234E-2F40-B37C-271EC9F21199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BA91-D1C3-E34B-8F84-66FAF4CD08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9A2AA-234E-2F40-B37C-271EC9F21199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BA91-D1C3-E34B-8F84-66FAF4CD08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9A2AA-234E-2F40-B37C-271EC9F21199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BA91-D1C3-E34B-8F84-66FAF4CD08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9A2AA-234E-2F40-B37C-271EC9F21199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BA91-D1C3-E34B-8F84-66FAF4CD08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9A2AA-234E-2F40-B37C-271EC9F21199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BA91-D1C3-E34B-8F84-66FAF4CD08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9A2AA-234E-2F40-B37C-271EC9F21199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BA91-D1C3-E34B-8F84-66FAF4CD08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9A2AA-234E-2F40-B37C-271EC9F21199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BA91-D1C3-E34B-8F84-66FAF4CD08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9A2AA-234E-2F40-B37C-271EC9F21199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BA91-D1C3-E34B-8F84-66FAF4CD08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9A2AA-234E-2F40-B37C-271EC9F21199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BA91-D1C3-E34B-8F84-66FAF4CD08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9A2AA-234E-2F40-B37C-271EC9F21199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3BA91-D1C3-E34B-8F84-66FAF4CD08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9A2AA-234E-2F40-B37C-271EC9F21199}" type="datetimeFigureOut">
              <a:rPr lang="en-US" smtClean="0"/>
              <a:pPr/>
              <a:t>4/29/11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3BA91-D1C3-E34B-8F84-66FAF4CD08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8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200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63" name="AutoShape 9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300 pt</a:t>
            </a:r>
          </a:p>
        </p:txBody>
      </p:sp>
      <p:sp>
        <p:nvSpPr>
          <p:cNvPr id="15364" name="AutoShape 9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400 pt</a:t>
            </a:r>
          </a:p>
        </p:txBody>
      </p:sp>
      <p:sp>
        <p:nvSpPr>
          <p:cNvPr id="15365" name="AutoShape 9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500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66" name="AutoShape 10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100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67" name="AutoShape 10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200 pt</a:t>
            </a:r>
          </a:p>
        </p:txBody>
      </p:sp>
      <p:sp>
        <p:nvSpPr>
          <p:cNvPr id="15368" name="AutoShape 10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300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69" name="AutoShape 10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400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70" name="AutoShape 10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500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71" name="AutoShape 10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100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72" name="AutoShape 10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200pt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73" name="AutoShape 10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300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74" name="AutoShape 10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400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75" name="AutoShape 11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500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76" name="AutoShape 11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100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77" name="AutoShape 11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200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78" name="AutoShape 11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300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79" name="AutoShape 11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400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80" name="AutoShape 11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500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81" name="AutoShape 11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100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82" name="AutoShape 11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200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83" name="AutoShape 11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300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84" name="AutoShape 11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400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85" name="AutoShape 12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Times New Roman"/>
                <a:cs typeface="Times New Roman"/>
                <a:hlinkClick r:id="" action="ppaction://noaction"/>
              </a:rPr>
              <a:t>500 pt</a:t>
            </a:r>
            <a:endParaRPr lang="en-US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86" name="AutoShape 4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t">
            <a:prstTxWarp prst="textNoShape">
              <a:avLst/>
            </a:prstTxWarp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  <a:hlinkClick r:id="rId2" action="ppaction://hlinksldjump"/>
              </a:rPr>
              <a:t>100 pt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87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88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89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90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391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49</Words>
  <Application>Microsoft Macintosh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Caroline Roth</dc:creator>
  <cp:lastModifiedBy>Caroline Roth</cp:lastModifiedBy>
  <cp:revision>2</cp:revision>
  <cp:lastPrinted>2011-02-03T12:53:46Z</cp:lastPrinted>
  <dcterms:created xsi:type="dcterms:W3CDTF">2011-04-29T11:32:37Z</dcterms:created>
  <dcterms:modified xsi:type="dcterms:W3CDTF">2011-04-29T11:33:11Z</dcterms:modified>
</cp:coreProperties>
</file>